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Economica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Economica-italic.fntdata"/><Relationship Id="rId10" Type="http://schemas.openxmlformats.org/officeDocument/2006/relationships/font" Target="fonts/Economica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Economic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Economica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3ca8ff59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3ca8ff59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23ca8ff596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23ca8ff59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quickdraw.withgoogle.com/" TargetMode="External"/><Relationship Id="rId4" Type="http://schemas.openxmlformats.org/officeDocument/2006/relationships/hyperlink" Target="https://www.survivalofthebestfit.com/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LEGS Final Project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Bryan Swartout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LEGS Final Project - Bryan Swartout @ Skyline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commitments: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Support the students’ learning, not the machine’s learning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polarizing impact of ChatGPT and other Natural Language Processing algorithms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Highlighting innovations on assessment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Hosting/facilitating workshops on AI / ML. Some activities to use: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 u="sng">
                <a:solidFill>
                  <a:schemeClr val="hlink"/>
                </a:solidFill>
                <a:hlinkClick r:id="rId3"/>
              </a:rPr>
              <a:t>Quick,Draw!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 u="sng">
                <a:solidFill>
                  <a:schemeClr val="hlink"/>
                </a:solidFill>
                <a:hlinkClick r:id="rId4"/>
              </a:rPr>
              <a:t>Survival of the Best Fit</a:t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81400" y="2951875"/>
            <a:ext cx="5125251" cy="2096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LEGS Final Project - Bryan Swartout @ Beyond 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Professional Career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Continue learning to hold AI/ML (as a discipline) accountable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AI/ML also relies on </a:t>
            </a:r>
            <a:r>
              <a:rPr b="1" lang="en"/>
              <a:t>data</a:t>
            </a:r>
            <a:r>
              <a:rPr lang="en"/>
              <a:t>, ensure that the training and test data is vetted through the lens of equity/advocacy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Activism / Social Interactions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Contribute and participate in discussion spaces that empower perspectives that remain critical of the impacts of AI/ML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