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3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C1EE-9901-68A3-E1C3-B9838120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1D12E-7127-0BE8-11F7-7CB0586F7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822B-F2AE-35B2-1845-2A61897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DA36-0C78-9920-0FA7-4DAD3039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338E4-D87D-776E-82A9-6742554E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7897-99C0-1CE4-36DB-6E593990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28AC0-3558-AFF4-30B0-98FD52291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1E31-EFDB-EB43-FC2F-6A114D12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40AF3-8ACB-E120-1D36-AF411C1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5588-06E5-CD49-1993-F70B114E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9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54F0E-2053-89AC-B86E-0FD565E69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D1288-E531-CAE0-6290-D3A653543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DBB2-6FFC-81F6-BF19-8C933A6C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EBEF-6A81-F3F7-89F3-0F0ABC23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71EE9-B7AA-3786-38C3-E34CFA1D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6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BDEB-77C8-5D24-73AC-ACD52E6D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ED39-F502-6F28-C7A6-E6AE2CA6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688"/>
            <a:ext cx="10515600" cy="4351338"/>
          </a:xfrm>
        </p:spPr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E4924-ACAF-586E-A2AB-ED04B980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96869-D991-9EB4-BF11-896D4435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1FCAD-D761-ED52-DD4B-87A09FCF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80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21BC-EEA5-E1E8-1B47-47DCD920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4D9D-975E-12BE-C32C-35D6C798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07E9-CEF6-446B-23D9-9F981D66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935F-D202-DE4E-6DEB-36292A47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A110-3314-EB5D-8D6F-ABBD72BF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2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6E0C-846B-CFB6-8745-59F76831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7E01-E4CC-A88F-2B50-4D61D515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58346-A956-7698-9D99-756C6A129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9A42E-24DE-6F54-66E0-485C1BEF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50B77-970E-829B-7A9B-97D231FD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A299B-F96F-1D1F-7D2E-D09B482F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3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7B21-6361-1A77-5EE9-9FDE0D08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4740F-5238-AE1B-9384-1B61C94D7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1D2B6-687F-A32F-660A-FEAB97336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88EAF-A61E-5566-5673-F8D247E17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EBC24-E387-233E-96DA-97A97A3C3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F6AA0-1556-2DD6-8417-EB2EE2BE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87BEC-1CF4-150E-4A3A-E1727F11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2F6BA-99BC-2B80-81F0-76F1FD5C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5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A4D6-AA47-F77C-4D9B-DF36A389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DED3B-BEB4-76D5-73CF-16CB49AE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BF00-621D-2B48-CF8D-A19B5F30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DA656-50F5-B55F-9C84-29CC9B45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95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A34F5-6D3B-0BDD-2F87-1B03AED8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667A8-6321-97A2-BED2-E021CC4C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3EC0A-A280-B496-2B2B-B233BA57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08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5CB1-1E4A-35C0-74A5-1BF8F1E9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002F-EA97-DE9D-C554-08A83DC4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EC59E-5257-6C68-237D-53BB08D87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DBA8F-AF7A-4FAC-F11A-1985CE72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0F0FF-E3EA-7D06-E873-BB466917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9EB02-961F-75FD-940A-E70F8EBE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51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7CA6-8E32-2800-80E8-83E11B6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5FA03-2C8C-E654-FA43-DB5543BC9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AF49C-F51B-8FA4-70AB-0F9DE97C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BF71C-FBAD-E3D4-DAD0-033EAA4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46FA6-A6ED-74F4-7F0C-431C29E0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B710F-4C2D-7B91-97D8-F5757AB5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8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CDEFA-3196-4560-B531-F62E6D41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DB245-D1F8-78D2-5111-AC94F065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CA4-08C8-AD58-E091-677D1782F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3842-39E5-416D-BB13-1C9DA596486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CD0-4E32-E591-C5D5-84CD28091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3090-2382-C96D-02F7-CA82FA307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364A-3AAD-4730-8A77-000D7574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7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10410632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10663141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9BBE7-4D50-97BA-D21D-96E850070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316" y="16129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Learning, Equity &amp; Growth Series </a:t>
            </a:r>
            <a:b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Spring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B60D9-85E3-C8C0-DE4D-02D92D76C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316" y="4214019"/>
            <a:ext cx="9144000" cy="1655762"/>
          </a:xfrm>
        </p:spPr>
        <p:txBody>
          <a:bodyPr anchor="b"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Christopher Wardell</a:t>
            </a:r>
            <a:b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PSC – Financial Aid</a:t>
            </a:r>
            <a:b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Cañada College</a:t>
            </a:r>
            <a:endParaRPr lang="en-US" sz="3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1091565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11168159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11415809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1163955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11863291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10663141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1091565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11168159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11415809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1163955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11863291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oup of people in a plantation&#10;&#10;Description automatically generated with low confidence">
            <a:extLst>
              <a:ext uri="{FF2B5EF4-FFF2-40B4-BE49-F238E27FC236}">
                <a16:creationId xmlns:a16="http://schemas.microsoft.com/office/drawing/2014/main" id="{96774516-D975-9295-2FDB-4D4E2E167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62" y="535423"/>
            <a:ext cx="8602126" cy="5787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7329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1091565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11168159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11415809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1163955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11863291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3F36E9-FFF9-BCF0-B31A-8A620D6A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762" y="562341"/>
            <a:ext cx="8602126" cy="5733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7447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11168159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11415809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1163955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11863291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944DC-BF91-C0D2-BEDE-78B3BEAE6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838" y="562341"/>
            <a:ext cx="8599974" cy="5733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2304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11415809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1163955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11863291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2E49D-5665-C444-40DD-DAD87E91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838" y="562341"/>
            <a:ext cx="8599974" cy="5733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572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0" y="-4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1163955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11863291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FA41B-579B-D2B2-B471-F5039097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481" y="562341"/>
            <a:ext cx="8194687" cy="5733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679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0" y="-4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0" y="-5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11863291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FA41B-579B-D2B2-B471-F5039097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481" y="703702"/>
            <a:ext cx="8194687" cy="5450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8595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F887-7197-5846-8E1A-33398100C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3A025-46A9-FB26-97F8-98D6F5F9DC8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57BA5-BEB6-07F3-8923-BE6A34C2BC62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DF78-1AAD-BA39-E915-5D91FCF3E57E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48E4A-647B-E446-2CFE-8129A4C1AA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EEA8D-6456-5325-E331-5386FBBD8AE9}"/>
              </a:ext>
            </a:extLst>
          </p:cNvPr>
          <p:cNvSpPr/>
          <p:nvPr/>
        </p:nvSpPr>
        <p:spPr>
          <a:xfrm>
            <a:off x="0" y="-4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AF3AF-9064-74AD-600F-B16B8F39AD21}"/>
              </a:ext>
            </a:extLst>
          </p:cNvPr>
          <p:cNvSpPr/>
          <p:nvPr/>
        </p:nvSpPr>
        <p:spPr>
          <a:xfrm>
            <a:off x="0" y="-5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0F91C-DFB1-EEBB-42E2-7A95D3D5BBED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FA41B-579B-D2B2-B471-F5039097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9879" y="703702"/>
            <a:ext cx="8175891" cy="5450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2428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Verdana</vt:lpstr>
      <vt:lpstr>Office Theme</vt:lpstr>
      <vt:lpstr>Learning, Equity &amp; Growth Series   Spring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Learning, Equity &amp; Growth Series   Spring 2023</dc:title>
  <dc:creator>Chris Wardell</dc:creator>
  <cp:lastModifiedBy>Chris Wardell</cp:lastModifiedBy>
  <cp:revision>1</cp:revision>
  <dcterms:created xsi:type="dcterms:W3CDTF">2023-05-12T05:02:47Z</dcterms:created>
  <dcterms:modified xsi:type="dcterms:W3CDTF">2023-05-12T06:31:44Z</dcterms:modified>
</cp:coreProperties>
</file>